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lose-up photo of a bicycle chain on a gear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photo of bicycle gears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photo of bicycle gears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photo of the lower portion of a bicycle wheel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Close-up photo of a bicycle chain on a gear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Close-up photo of bicycle gears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matic Watering System for Smart Farm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3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Automatic Watering System for Smart Farm </a:t>
            </a:r>
            <a:endParaRPr sz="1200"/>
          </a:p>
        </p:txBody>
      </p:sp>
      <p:sp>
        <p:nvSpPr>
          <p:cNvPr id="120" name="EE3705: Microprocessor and Microcontroller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100"/>
              </a:spcBef>
              <a:defRPr sz="5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t>EE3705: Microprocessor and Microcontroller</a:t>
            </a:r>
            <a:br/>
            <a:endParaRPr sz="120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STM32F4 with MathLab:"/>
          <p:cNvSpPr txBox="1"/>
          <p:nvPr/>
        </p:nvSpPr>
        <p:spPr>
          <a:xfrm>
            <a:off x="1060173" y="563854"/>
            <a:ext cx="9342694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100"/>
              </a:spcBef>
              <a:defRPr sz="5000">
                <a:latin typeface="Impact"/>
                <a:ea typeface="Impact"/>
                <a:cs typeface="Impact"/>
                <a:sym typeface="Impact"/>
              </a:defRPr>
            </a:pPr>
            <a:r>
              <a:t>MSTM32F4 with MathLab:</a:t>
            </a:r>
            <a:br/>
            <a:endParaRPr sz="1200"/>
          </a:p>
        </p:txBody>
      </p:sp>
      <p:pic>
        <p:nvPicPr>
          <p:cNvPr id="123" name="1653677596256.jpg" descr="16536775962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85" y="3576026"/>
            <a:ext cx="11579787" cy="59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1653677582929.jpg" descr="16536775829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590" y="2891758"/>
            <a:ext cx="9448801" cy="727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ESP32 with Arduino :"/>
          <p:cNvSpPr txBox="1"/>
          <p:nvPr/>
        </p:nvSpPr>
        <p:spPr>
          <a:xfrm>
            <a:off x="1060173" y="563854"/>
            <a:ext cx="9342694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100"/>
              </a:spcBef>
              <a:defRPr sz="5000">
                <a:latin typeface="Impact"/>
                <a:ea typeface="Impact"/>
                <a:cs typeface="Impact"/>
                <a:sym typeface="Impact"/>
              </a:defRPr>
            </a:pPr>
            <a:r>
              <a:t>ESP32 with Arduino :</a:t>
            </a:r>
            <a:br/>
            <a:endParaRPr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F7075-CBFB-1D40-ADE8-308C24A9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70" y="2133040"/>
            <a:ext cx="17543929" cy="98684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Blynk Application :"/>
          <p:cNvSpPr txBox="1"/>
          <p:nvPr/>
        </p:nvSpPr>
        <p:spPr>
          <a:xfrm>
            <a:off x="244655" y="441526"/>
            <a:ext cx="4899125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100"/>
              </a:spcBef>
              <a:defRPr sz="5000">
                <a:latin typeface="Impact"/>
                <a:ea typeface="Impact"/>
                <a:cs typeface="Impact"/>
                <a:sym typeface="Impact"/>
              </a:defRPr>
            </a:pPr>
            <a:r>
              <a:t>Blynk Application :</a:t>
            </a:r>
            <a:br/>
            <a:endParaRPr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A0F15-F015-2993-44DB-4273415E2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64" y="2308426"/>
            <a:ext cx="5324475" cy="870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D74B94-C593-FBF7-B824-66FD4BFCF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268" y="2317951"/>
            <a:ext cx="5295900" cy="869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A539A-F945-9AC7-033C-0BD10F39D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866" y="2313189"/>
            <a:ext cx="5324475" cy="8772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LINE Notify:"/>
          <p:cNvSpPr txBox="1"/>
          <p:nvPr/>
        </p:nvSpPr>
        <p:spPr>
          <a:xfrm>
            <a:off x="733966" y="244676"/>
            <a:ext cx="3018620" cy="229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100"/>
              </a:spcBef>
              <a:defRPr sz="50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LINE Notify: </a:t>
            </a:r>
          </a:p>
        </p:txBody>
      </p:sp>
      <p:pic>
        <p:nvPicPr>
          <p:cNvPr id="131" name="S__51634178.jpg" descr="S__51634178.jpg"/>
          <p:cNvPicPr>
            <a:picLocks noChangeAspect="1"/>
          </p:cNvPicPr>
          <p:nvPr/>
        </p:nvPicPr>
        <p:blipFill>
          <a:blip r:embed="rId2"/>
          <a:srcRect t="30746" b="10738"/>
          <a:stretch>
            <a:fillRect/>
          </a:stretch>
        </p:blipFill>
        <p:spPr>
          <a:xfrm>
            <a:off x="6945771" y="1084659"/>
            <a:ext cx="9112292" cy="11546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75377411.357584">
            <a:hlinkClick r:id="" action="ppaction://media"/>
            <a:extLst>
              <a:ext uri="{FF2B5EF4-FFF2-40B4-BE49-F238E27FC236}">
                <a16:creationId xmlns:a16="http://schemas.microsoft.com/office/drawing/2014/main" id="{18BB2ADB-5E43-F9F2-A675-EA6D4A16EC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0250" y="2286000"/>
            <a:ext cx="5143500" cy="914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408156-D67B-3DD6-A54F-710DDFC8CB78}"/>
              </a:ext>
            </a:extLst>
          </p:cNvPr>
          <p:cNvSpPr txBox="1"/>
          <p:nvPr/>
        </p:nvSpPr>
        <p:spPr>
          <a:xfrm>
            <a:off x="1237129" y="11400552"/>
            <a:ext cx="22322118" cy="1887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https://drive.google.com/file/d/1neZRWJS9DmexH-pNydCytojxXrMVnquk/view?usp=sharing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2650388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8BEFA86B4FB24B96262E1743887DB9" ma:contentTypeVersion="9" ma:contentTypeDescription="Create a new document." ma:contentTypeScope="" ma:versionID="9f40b7c1a67ba60c5ade932bde4934b4">
  <xsd:schema xmlns:xsd="http://www.w3.org/2001/XMLSchema" xmlns:xs="http://www.w3.org/2001/XMLSchema" xmlns:p="http://schemas.microsoft.com/office/2006/metadata/properties" xmlns:ns2="0e43a825-d16d-4a5c-bd41-0908f6e45aba" targetNamespace="http://schemas.microsoft.com/office/2006/metadata/properties" ma:root="true" ma:fieldsID="122b1426824185932af3194b2c51416b" ns2:_="">
    <xsd:import namespace="0e43a825-d16d-4a5c-bd41-0908f6e45ab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43a825-d16d-4a5c-bd41-0908f6e45ab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0e43a825-d16d-4a5c-bd41-0908f6e45aba" xsi:nil="true"/>
  </documentManagement>
</p:properties>
</file>

<file path=customXml/itemProps1.xml><?xml version="1.0" encoding="utf-8"?>
<ds:datastoreItem xmlns:ds="http://schemas.openxmlformats.org/officeDocument/2006/customXml" ds:itemID="{B15FB5CB-977B-4236-B8A3-63E520E4B9DB}"/>
</file>

<file path=customXml/itemProps2.xml><?xml version="1.0" encoding="utf-8"?>
<ds:datastoreItem xmlns:ds="http://schemas.openxmlformats.org/officeDocument/2006/customXml" ds:itemID="{30649215-DB97-4538-9566-6D9D47B4669B}"/>
</file>

<file path=customXml/itemProps3.xml><?xml version="1.0" encoding="utf-8"?>
<ds:datastoreItem xmlns:ds="http://schemas.openxmlformats.org/officeDocument/2006/customXml" ds:itemID="{C92891DD-7F61-4A82-9FD0-54804F51789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Custom</PresentationFormat>
  <Paragraphs>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Helvetica Neue</vt:lpstr>
      <vt:lpstr>Helvetica Neue Light</vt:lpstr>
      <vt:lpstr>Impact</vt:lpstr>
      <vt:lpstr>Industrial</vt:lpstr>
      <vt:lpstr>Automatic Watering System for Smart Farm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Watering System for Smart Farm </dc:title>
  <cp:lastModifiedBy>PATHOMPONG CHEEWASRIRUNGRUANG</cp:lastModifiedBy>
  <cp:revision>1</cp:revision>
  <dcterms:modified xsi:type="dcterms:W3CDTF">2022-05-27T20:59:05Z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0x010100058BEFA86B4FB24B96262E1743887DB9</vt:lpwstr>
  </property>
</Properties>
</file>